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71" r:id="rId10"/>
    <p:sldId id="268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374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29/9/2022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im.codegym.vn/finance-policy" TargetMode="External"/><Relationship Id="rId2" Type="http://schemas.openxmlformats.org/officeDocument/2006/relationships/hyperlink" Target="https://tim.codegym.vn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1</a:t>
            </a:r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8FB25E-0CAF-EFBC-80EC-7A6FD9F0F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Sử dụng </a:t>
            </a:r>
            <a:r>
              <a:rPr lang="en-US" dirty="0" err="1"/>
              <a:t>facebook</a:t>
            </a:r>
            <a:r>
              <a:rPr lang="en-US" dirty="0"/>
              <a:t>, xem </a:t>
            </a:r>
            <a:r>
              <a:rPr lang="en-US" dirty="0" err="1"/>
              <a:t>youtube</a:t>
            </a:r>
            <a:r>
              <a:rPr lang="en-US" dirty="0"/>
              <a:t>,… trong giờ học: 5k</a:t>
            </a:r>
          </a:p>
          <a:p>
            <a:r>
              <a:rPr lang="en-US" dirty="0"/>
              <a:t>Chơi game trong giờ học: 50k.</a:t>
            </a:r>
          </a:p>
          <a:p>
            <a:r>
              <a:rPr lang="en-US" dirty="0"/>
              <a:t>Không commit thực hành/bài tập của bài đã học lên GIT trước 21h hằng ngày: 5k</a:t>
            </a:r>
          </a:p>
          <a:p>
            <a:r>
              <a:rPr lang="en-US" dirty="0"/>
              <a:t>Update task Ken trễ (sau 8h30) sáng: 5k</a:t>
            </a:r>
          </a:p>
          <a:p>
            <a:r>
              <a:rPr lang="en-US" dirty="0"/>
              <a:t>Không nộp báo cáo tuần, trễ deadline: 5k</a:t>
            </a:r>
          </a:p>
          <a:p>
            <a:r>
              <a:rPr lang="en-US" dirty="0"/>
              <a:t>Báo cáo tuần không có keyword, sai format: 5k</a:t>
            </a:r>
          </a:p>
          <a:p>
            <a:r>
              <a:rPr lang="en-US" dirty="0"/>
              <a:t>Học xong không kéo ghế, dọn vệ sinh chỗ ngồi: 5k.</a:t>
            </a:r>
          </a:p>
          <a:p>
            <a:r>
              <a:rPr lang="en-US" dirty="0"/>
              <a:t>Lớp trưởng:  	</a:t>
            </a:r>
          </a:p>
        </p:txBody>
      </p:sp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Quy chế đào tạo: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https://tim.codegym.vn/educate-policy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Quy chế tài chính: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https://tim.codegym.vn/finance-policy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Gửi theo file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([C0922G1] TKB Bootcamp Preparation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lnSpcReduction="10000"/>
          </a:bodyPr>
          <a:lstStyle/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17h15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khi Tutor review xong, các bạn sẽ kéo task qua cột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làm không được, cần giúp đỡ từ tutor thì chat vào Thread mà tutor sẽ post ở slack lớp mỗi ngày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&lt;&lt;Audit là phần thi vấn đáp thực hiện tại cuối module  sau khi học viên đã kết thúc module, trọng tâm nội dung các câu hỏi gửi đính kèm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case study module 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theo lịch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Kế hoạch (thời gian làm và thời gian kết thúc theo từng task) =&gt; gửi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6571561"/>
              </p:ext>
            </p:extLst>
          </p:nvPr>
        </p:nvGraphicFramePr>
        <p:xfrm>
          <a:off x="167574" y="799588"/>
          <a:ext cx="11876037" cy="596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71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810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 động 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Xem trước bài mới, thực hành</a:t>
                      </a:r>
                    </a:p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của học viên và review bài tập trên GitHub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 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 viên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lý thuyết</a:t>
                      </a:r>
                    </a:p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 nếu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không có giờ học lý thuyết của học 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 h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viên tự học/demo bài tập của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13h30-13h45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Update ken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Check ken </a:t>
                      </a:r>
                      <a:r>
                        <a:rPr lang="en-US" sz="1800" b="0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kern="1200" baseline="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Demo 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tập nếu có/ Làm công việc của tutor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Làm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báo cáo cuối ngày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6661421"/>
              </p:ext>
            </p:extLst>
          </p:nvPr>
        </p:nvGraphicFramePr>
        <p:xfrm>
          <a:off x="192024" y="799588"/>
          <a:ext cx="11686288" cy="540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12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2589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 trình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 3 =&gt; giờ slack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Cải thiện kĩ năng trình bày, kĩ năng public-speaking. (7p)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giải thuật theo nhóm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giờ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Nâng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cao tư duy và kỹ năng code.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câu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hỏi cần ôn tập của bài học trong tuần.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 4 =&gt; Note vào thread trên slack khi tutor gửi.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 viên sẽ ôn tập các kiến thức hỏng trong tuần (các câu hỏi hv note hôm thứ 4)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 mỗi bài lý thuyết.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17h00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 sung thêm 10 keywords ở các lý thuyết đã học trong tuần theo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tên học viên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Restrospective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sinh</a:t>
                      </a:r>
                      <a:r>
                        <a:rPr lang="en-US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hoạt lớp với coach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(16h30-17h15)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 bắt tình hình lớp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hướng giải quyết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5540</TotalTime>
  <Words>878</Words>
  <Application>Microsoft Office PowerPoint</Application>
  <PresentationFormat>Widescreen</PresentationFormat>
  <Paragraphs>123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Elephant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 1 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hữu trung trần</cp:lastModifiedBy>
  <cp:revision>60</cp:revision>
  <dcterms:created xsi:type="dcterms:W3CDTF">2020-07-13T07:49:19Z</dcterms:created>
  <dcterms:modified xsi:type="dcterms:W3CDTF">2022-09-29T23:56:56Z</dcterms:modified>
</cp:coreProperties>
</file>